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68" r:id="rId4"/>
    <p:sldId id="258" r:id="rId5"/>
    <p:sldId id="269" r:id="rId6"/>
    <p:sldId id="266" r:id="rId7"/>
    <p:sldId id="259" r:id="rId8"/>
    <p:sldId id="265" r:id="rId9"/>
    <p:sldId id="260" r:id="rId10"/>
    <p:sldId id="261" r:id="rId11"/>
    <p:sldId id="262" r:id="rId12"/>
    <p:sldId id="264" r:id="rId13"/>
    <p:sldId id="263" r:id="rId14"/>
    <p:sldId id="267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7" d="100"/>
          <a:sy n="77" d="100"/>
        </p:scale>
        <p:origin x="-200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328166" y="1295400"/>
            <a:ext cx="6487668" cy="3152887"/>
          </a:xfrm>
          <a:prstGeom prst="rect">
            <a:avLst/>
          </a:prstGeo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/>
          <a:p>
            <a: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</a:pPr>
            <a:endParaRPr sz="3200" kern="12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2921" y="1523999"/>
            <a:ext cx="6498158" cy="1724867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2921" y="3299012"/>
            <a:ext cx="6498159" cy="91664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0145E-ED07-E04B-8AD8-C5691235463B}" type="datetimeFigureOut">
              <a:rPr lang="en-US" smtClean="0"/>
              <a:t>11/1/11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6906A-17D7-4241-9AD0-A3A8104247F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8" y="611872"/>
            <a:ext cx="4079545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8" y="1787856"/>
            <a:ext cx="4079545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0145E-ED07-E04B-8AD8-C5691235463B}" type="datetimeFigureOut">
              <a:rPr lang="en-US" smtClean="0"/>
              <a:t>11/1/11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6906A-17D7-4241-9AD0-A3A8104247F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5090617" y="359392"/>
            <a:ext cx="3657600" cy="5318077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Drag picture to placeholder or click icon to add</a:t>
            </a:r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0145E-ED07-E04B-8AD8-C5691235463B}" type="datetimeFigureOut">
              <a:rPr lang="en-US" smtClean="0"/>
              <a:t>11/1/11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6906A-17D7-4241-9AD0-A3A8104247F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9792" y="368301"/>
            <a:ext cx="1524000" cy="5575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9274" y="368301"/>
            <a:ext cx="6689726" cy="55753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0145E-ED07-E04B-8AD8-C5691235463B}" type="datetimeFigureOut">
              <a:rPr lang="en-US" smtClean="0"/>
              <a:t>11/1/11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6906A-17D7-4241-9AD0-A3A8104247F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0145E-ED07-E04B-8AD8-C5691235463B}" type="datetimeFigureOut">
              <a:rPr lang="en-US" smtClean="0"/>
              <a:t>11/1/11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6906A-17D7-4241-9AD0-A3A8104247F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538" y="3352801"/>
            <a:ext cx="8416925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3538" y="4771029"/>
            <a:ext cx="8416925" cy="972671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0145E-ED07-E04B-8AD8-C5691235463B}" type="datetimeFigureOut">
              <a:rPr lang="en-US" smtClean="0"/>
              <a:t>11/1/11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6906A-17D7-4241-9AD0-A3A8104247F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370980" y="363538"/>
            <a:ext cx="8402040" cy="2836862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Drag picture to placeholder or click icon to add</a:t>
            </a:r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2403144"/>
            <a:ext cx="8056563" cy="1362075"/>
          </a:xfrm>
        </p:spPr>
        <p:txBody>
          <a:bodyPr anchor="b" anchorCtr="0"/>
          <a:lstStyle>
            <a:lvl1pPr algn="ctr">
              <a:defRPr sz="46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3736005"/>
            <a:ext cx="8056563" cy="1500187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0145E-ED07-E04B-8AD8-C5691235463B}" type="datetimeFigureOut">
              <a:rPr lang="en-US" smtClean="0"/>
              <a:t>11/1/11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6906A-17D7-4241-9AD0-A3A8104247F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9275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071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0145E-ED07-E04B-8AD8-C5691235463B}" type="datetimeFigureOut">
              <a:rPr lang="en-US" smtClean="0"/>
              <a:t>11/1/11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6906A-17D7-4241-9AD0-A3A8104247F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4" y="107576"/>
            <a:ext cx="8042276" cy="1336956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4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9274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1070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1070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0145E-ED07-E04B-8AD8-C5691235463B}" type="datetimeFigureOut">
              <a:rPr lang="en-US" smtClean="0"/>
              <a:t>11/1/11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6906A-17D7-4241-9AD0-A3A8104247F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0145E-ED07-E04B-8AD8-C5691235463B}" type="datetimeFigureOut">
              <a:rPr lang="en-US" smtClean="0"/>
              <a:t>11/1/11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6906A-17D7-4241-9AD0-A3A8104247F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0145E-ED07-E04B-8AD8-C5691235463B}" type="datetimeFigureOut">
              <a:rPr lang="en-US" smtClean="0"/>
              <a:t>11/1/11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6906A-17D7-4241-9AD0-A3A8104247F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611872"/>
            <a:ext cx="384048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824" y="368300"/>
            <a:ext cx="3840480" cy="5575300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9" y="1787856"/>
            <a:ext cx="3840480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0145E-ED07-E04B-8AD8-C5691235463B}" type="datetimeFigureOut">
              <a:rPr lang="en-US" smtClean="0"/>
              <a:t>11/1/11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6906A-17D7-4241-9AD0-A3A8104247F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1600201"/>
            <a:ext cx="8042276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29835" y="627566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5330145E-ED07-E04B-8AD8-C5691235463B}" type="datetimeFigureOut">
              <a:rPr lang="en-US" smtClean="0"/>
              <a:t>11/1/11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458" y="6275668"/>
            <a:ext cx="48409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97906" y="6275668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fld id="{1BC6906A-17D7-4241-9AD0-A3A8104247F2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9250" indent="-349250" algn="l" defTabSz="914400" rtl="0" eaLnBrk="1" latinLnBrk="0" hangingPunct="1">
        <a:spcBef>
          <a:spcPts val="2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2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96837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63650" indent="-295275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54622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828800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1177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398713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6892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rails.com/topo.aspx?trailid=JGS002-023" TargetMode="External"/><Relationship Id="rId4" Type="http://schemas.openxmlformats.org/officeDocument/2006/relationships/hyperlink" Target="http://www.wrcc.dri.edu/narratives/HAWAII.htm" TargetMode="External"/><Relationship Id="rId5" Type="http://schemas.openxmlformats.org/officeDocument/2006/relationships/hyperlink" Target="http://www.hawaii-guide.com/content/posts/hawaii_plants_and_animals" TargetMode="External"/><Relationship Id="rId6" Type="http://schemas.openxmlformats.org/officeDocument/2006/relationships/hyperlink" Target="http://www.hawaii-guide.com/content/posts/the_hawaiian_language_and_shaka" TargetMode="External"/><Relationship Id="rId7" Type="http://schemas.openxmlformats.org/officeDocument/2006/relationships/hyperlink" Target="http://travel.travelocity.com/trips/SelectHotel.do;jsessionid=D70639B116CE675D4A3765AABE49D612.p0618?travelPackageId=-2084689214&amp;SEQ=13201272591181012011&amp;sessionResponseType=hotelShopResponse" TargetMode="External"/><Relationship Id="rId8" Type="http://schemas.openxmlformats.org/officeDocument/2006/relationships/hyperlink" Target="http://www.thesurfingsite.com/Surf-Spots-Maui.html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outube.com/watch?v=U66qW7kBVnM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xWO_Jxxjtok" TargetMode="External"/><Relationship Id="rId4" Type="http://schemas.openxmlformats.org/officeDocument/2006/relationships/hyperlink" Target="http://www.youtube.com/watch?v=C35nfeDOFic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outube.com/watch?v=U66qW7kBVnM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Jaws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 Eric Kelly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19625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-668478"/>
            <a:ext cx="8042276" cy="1336956"/>
          </a:xfrm>
        </p:spPr>
        <p:txBody>
          <a:bodyPr/>
          <a:lstStyle/>
          <a:p>
            <a:r>
              <a:rPr lang="en-US" dirty="0" smtClean="0"/>
              <a:t>Languages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668478"/>
            <a:ext cx="5609437" cy="6189522"/>
          </a:xfrm>
        </p:spPr>
        <p:txBody>
          <a:bodyPr>
            <a:normAutofit/>
          </a:bodyPr>
          <a:lstStyle/>
          <a:p>
            <a:r>
              <a:rPr lang="en-US" dirty="0" smtClean="0"/>
              <a:t>Only state with two official languages, English and Hawaiian </a:t>
            </a:r>
          </a:p>
          <a:p>
            <a:r>
              <a:rPr lang="en-US" dirty="0" smtClean="0"/>
              <a:t>Hawaiian is a dialect of the Polynesian tongue</a:t>
            </a:r>
          </a:p>
          <a:p>
            <a:r>
              <a:rPr lang="en-US" dirty="0" smtClean="0"/>
              <a:t>Alphabet has only 12 letters</a:t>
            </a:r>
          </a:p>
          <a:p>
            <a:r>
              <a:rPr lang="en-US" dirty="0" smtClean="0"/>
              <a:t>It is mainly dead now and is mostly used in the cultural songs and street signs</a:t>
            </a:r>
          </a:p>
          <a:p>
            <a:r>
              <a:rPr lang="en-US" dirty="0" smtClean="0"/>
              <a:t>Shaka sign is iconic surfing hand shake which means anything from hello, thank you, and good bye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7273" y="1111392"/>
            <a:ext cx="3806727" cy="3823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0235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Localism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5609437" cy="5257799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Surfers stick together out on waves and have been known to be violent towards people who show disrespect</a:t>
            </a:r>
          </a:p>
          <a:p>
            <a:r>
              <a:rPr lang="en-US" dirty="0" smtClean="0"/>
              <a:t>Usually extremely crowded because of great weather and consistency of solid waves.</a:t>
            </a:r>
          </a:p>
          <a:p>
            <a:r>
              <a:rPr lang="en-US" dirty="0" smtClean="0"/>
              <a:t>Local tradition includes luaus and hula dancing</a:t>
            </a:r>
          </a:p>
          <a:p>
            <a:r>
              <a:rPr lang="en-US" dirty="0" smtClean="0"/>
              <a:t>Ceremonies and shows are put on that included women dancing in grass skirts to drum music and various fire tricks</a:t>
            </a:r>
          </a:p>
          <a:p>
            <a:r>
              <a:rPr lang="en-US" dirty="0" smtClean="0"/>
              <a:t>Most of the revenue comes from the tourist attraction to the resorts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9437" y="2328632"/>
            <a:ext cx="3534563" cy="3440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8656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Hawaiian People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120" y="1685506"/>
            <a:ext cx="3289300" cy="24638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8100" y="1685506"/>
            <a:ext cx="2755900" cy="2946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90074" y="3644900"/>
            <a:ext cx="2527300" cy="321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3871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Travel Costs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275" y="1600201"/>
            <a:ext cx="6118547" cy="3180553"/>
          </a:xfrm>
        </p:spPr>
        <p:txBody>
          <a:bodyPr/>
          <a:lstStyle/>
          <a:p>
            <a:r>
              <a:rPr lang="en-US" dirty="0" smtClean="0"/>
              <a:t>Trip planned for November 20-27</a:t>
            </a:r>
          </a:p>
          <a:p>
            <a:r>
              <a:rPr lang="en-US" dirty="0" smtClean="0"/>
              <a:t>Airline costs- $1650</a:t>
            </a:r>
          </a:p>
          <a:p>
            <a:r>
              <a:rPr lang="en-US" dirty="0" smtClean="0"/>
              <a:t>Hotel Costs- $870</a:t>
            </a:r>
          </a:p>
          <a:p>
            <a:r>
              <a:rPr lang="en-US" dirty="0" smtClean="0"/>
              <a:t>Car Rental- $250</a:t>
            </a:r>
          </a:p>
          <a:p>
            <a:r>
              <a:rPr lang="en-US" dirty="0" smtClean="0"/>
              <a:t>Total Cost- $2770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6300" y="1444532"/>
            <a:ext cx="3187700" cy="25527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6300" y="4127500"/>
            <a:ext cx="2971800" cy="2730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9275" y="4780164"/>
            <a:ext cx="3094169" cy="2077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5144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Source Page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275" y="1600200"/>
            <a:ext cx="8042276" cy="5257799"/>
          </a:xfrm>
        </p:spPr>
        <p:txBody>
          <a:bodyPr>
            <a:normAutofit fontScale="92500" lnSpcReduction="20000"/>
          </a:bodyPr>
          <a:lstStyle/>
          <a:p>
            <a:r>
              <a:rPr lang="en-US" dirty="0">
                <a:hlinkClick r:id="rId2"/>
              </a:rPr>
              <a:t>http://www.youtube.com/watch?v=</a:t>
            </a:r>
            <a:r>
              <a:rPr lang="en-US" dirty="0" smtClean="0">
                <a:hlinkClick r:id="rId2"/>
              </a:rPr>
              <a:t>U66qW7kBVnM</a:t>
            </a:r>
            <a:endParaRPr lang="en-US" dirty="0" smtClean="0"/>
          </a:p>
          <a:p>
            <a:r>
              <a:rPr lang="en-US" dirty="0">
                <a:hlinkClick r:id="rId3"/>
              </a:rPr>
              <a:t>http://www.trails.com/topo.aspx?trailid=JGS002-</a:t>
            </a:r>
            <a:r>
              <a:rPr lang="en-US" dirty="0" smtClean="0">
                <a:hlinkClick r:id="rId3"/>
              </a:rPr>
              <a:t>023</a:t>
            </a:r>
            <a:endParaRPr lang="en-US" dirty="0" smtClean="0"/>
          </a:p>
          <a:p>
            <a:r>
              <a:rPr lang="en-US" dirty="0">
                <a:hlinkClick r:id="rId4"/>
              </a:rPr>
              <a:t>http://www.wrcc.dri.edu/narratives/</a:t>
            </a:r>
            <a:r>
              <a:rPr lang="en-US" dirty="0" smtClean="0">
                <a:hlinkClick r:id="rId4"/>
              </a:rPr>
              <a:t>HAWAII.htm</a:t>
            </a:r>
            <a:endParaRPr lang="en-US" dirty="0" smtClean="0"/>
          </a:p>
          <a:p>
            <a:r>
              <a:rPr lang="en-US" dirty="0">
                <a:hlinkClick r:id="rId5"/>
              </a:rPr>
              <a:t>http://www.hawaii-guide.com/content/posts/</a:t>
            </a:r>
            <a:r>
              <a:rPr lang="en-US" dirty="0" smtClean="0">
                <a:hlinkClick r:id="rId5"/>
              </a:rPr>
              <a:t>hawaii_plants_and_animals</a:t>
            </a:r>
            <a:endParaRPr lang="en-US" dirty="0" smtClean="0"/>
          </a:p>
          <a:p>
            <a:r>
              <a:rPr lang="en-US" dirty="0">
                <a:hlinkClick r:id="rId6"/>
              </a:rPr>
              <a:t>http://www.hawaii-guide.com/content/posts/</a:t>
            </a:r>
            <a:r>
              <a:rPr lang="en-US" dirty="0" smtClean="0">
                <a:hlinkClick r:id="rId6"/>
              </a:rPr>
              <a:t>the_hawaiian_language_and_shaka</a:t>
            </a:r>
            <a:endParaRPr lang="en-US" dirty="0" smtClean="0"/>
          </a:p>
          <a:p>
            <a:r>
              <a:rPr lang="en-US" dirty="0">
                <a:hlinkClick r:id="rId7"/>
              </a:rPr>
              <a:t>http://travel.travelocity.com/trips/SelectHotel.do;jsessionid=D70639B116CE675D4A3765AABE49D612.p0618?travelPackageId=-2084689214&amp;SEQ=13201272591181012011&amp;sessionResponseType=</a:t>
            </a:r>
            <a:r>
              <a:rPr lang="en-US" dirty="0" smtClean="0">
                <a:hlinkClick r:id="rId7"/>
              </a:rPr>
              <a:t>hotelShopResponse</a:t>
            </a:r>
            <a:endParaRPr lang="en-US" dirty="0" smtClean="0"/>
          </a:p>
          <a:p>
            <a:r>
              <a:rPr lang="en-US" dirty="0">
                <a:hlinkClick r:id="rId8"/>
              </a:rPr>
              <a:t>http://www.thesurfingsite.com/Surf-Spots-</a:t>
            </a:r>
            <a:r>
              <a:rPr lang="en-US" dirty="0" smtClean="0">
                <a:hlinkClick r:id="rId8"/>
              </a:rPr>
              <a:t>Maui.html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16033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Jaws Beach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1266" y="1600201"/>
            <a:ext cx="4322734" cy="5155230"/>
          </a:xfrm>
        </p:spPr>
        <p:txBody>
          <a:bodyPr>
            <a:normAutofit/>
          </a:bodyPr>
          <a:lstStyle/>
          <a:p>
            <a:r>
              <a:rPr lang="en-US" dirty="0" smtClean="0"/>
              <a:t>Hawaiian name is Peahi</a:t>
            </a:r>
            <a:r>
              <a:rPr lang="en-US" dirty="0"/>
              <a:t>.</a:t>
            </a:r>
            <a:r>
              <a:rPr lang="en-US" dirty="0" smtClean="0"/>
              <a:t> </a:t>
            </a:r>
          </a:p>
          <a:p>
            <a:r>
              <a:rPr lang="en-US" dirty="0" smtClean="0"/>
              <a:t>Located on the island of Maui in Hawaii</a:t>
            </a:r>
          </a:p>
          <a:p>
            <a:r>
              <a:rPr lang="en-US" dirty="0" smtClean="0"/>
              <a:t>Big wave surf spot located on the north side of the island</a:t>
            </a:r>
          </a:p>
          <a:p>
            <a:r>
              <a:rPr lang="en-US" dirty="0" smtClean="0"/>
              <a:t>It is a deep water reef </a:t>
            </a:r>
            <a:r>
              <a:rPr lang="en-US" dirty="0" smtClean="0"/>
              <a:t>break</a:t>
            </a:r>
            <a:endParaRPr lang="en-US" dirty="0" smtClean="0"/>
          </a:p>
          <a:p>
            <a:r>
              <a:rPr lang="en-US" dirty="0" smtClean="0"/>
              <a:t>Waves can reach speeds of 30 mph and heights of 60 feet at times</a:t>
            </a:r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654" y="2121627"/>
            <a:ext cx="4621612" cy="4264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9121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495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39296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Conditions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4532"/>
            <a:ext cx="5405413" cy="5478886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Waves largest in winter and fall due to immense storms around Alaska </a:t>
            </a:r>
          </a:p>
          <a:p>
            <a:r>
              <a:rPr lang="en-US" dirty="0" smtClean="0"/>
              <a:t>Large wave comes from deep reef off </a:t>
            </a:r>
            <a:r>
              <a:rPr lang="en-US" dirty="0" smtClean="0"/>
              <a:t>shore that reach heights of 3,000 feet</a:t>
            </a:r>
            <a:endParaRPr lang="en-US" dirty="0" smtClean="0"/>
          </a:p>
          <a:p>
            <a:r>
              <a:rPr lang="en-US" dirty="0" smtClean="0"/>
              <a:t>Trade Winds blow NE to ENE, more so in winter</a:t>
            </a:r>
          </a:p>
          <a:p>
            <a:r>
              <a:rPr lang="en-US" dirty="0" smtClean="0"/>
              <a:t>Summer Land Temp- High 85 Low 71</a:t>
            </a:r>
          </a:p>
          <a:p>
            <a:r>
              <a:rPr lang="en-US" dirty="0" smtClean="0"/>
              <a:t>Winter Land Temp- High 78 Low 62</a:t>
            </a:r>
          </a:p>
          <a:p>
            <a:r>
              <a:rPr lang="en-US" dirty="0" smtClean="0"/>
              <a:t>Summer Ocean Temp- 80 degree average</a:t>
            </a:r>
          </a:p>
          <a:p>
            <a:r>
              <a:rPr lang="en-US" dirty="0" smtClean="0"/>
              <a:t>Winter Ocean Temp- 74 degree average</a:t>
            </a:r>
          </a:p>
          <a:p>
            <a:r>
              <a:rPr lang="en-US" dirty="0" smtClean="0"/>
              <a:t>Rain fall average 70 inches, droughts common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7897" y="2434481"/>
            <a:ext cx="4056103" cy="3423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1435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726601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Weather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275" y="1600201"/>
            <a:ext cx="8042276" cy="27940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Severe storms </a:t>
            </a:r>
            <a:r>
              <a:rPr lang="en-US" dirty="0" smtClean="0"/>
              <a:t>form </a:t>
            </a:r>
            <a:r>
              <a:rPr lang="en-US" dirty="0" smtClean="0"/>
              <a:t>in winter to create giant waves</a:t>
            </a:r>
          </a:p>
          <a:p>
            <a:r>
              <a:rPr lang="en-US" dirty="0" smtClean="0"/>
              <a:t>Summer is calm and creates long gently rolling sets</a:t>
            </a:r>
          </a:p>
          <a:p>
            <a:r>
              <a:rPr lang="en-US" dirty="0" smtClean="0"/>
              <a:t>Swell direction is usually North Northeast</a:t>
            </a:r>
          </a:p>
          <a:p>
            <a:r>
              <a:rPr lang="en-US" dirty="0" smtClean="0"/>
              <a:t>Considered one of the most beautiful place on earth because of constant warm weather with clear skies.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2251" y="4080787"/>
            <a:ext cx="3289300" cy="2463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4008" y="4080787"/>
            <a:ext cx="3289300" cy="246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8241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Surfing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275" y="1600200"/>
            <a:ext cx="6294944" cy="5257799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Best big wave surfing is during winter. </a:t>
            </a:r>
          </a:p>
          <a:p>
            <a:r>
              <a:rPr lang="en-US" dirty="0" smtClean="0"/>
              <a:t>Waves reach heights of over 60 feet</a:t>
            </a:r>
          </a:p>
          <a:p>
            <a:r>
              <a:rPr lang="en-US" dirty="0" smtClean="0"/>
              <a:t>Tow in surfing is best for these waves</a:t>
            </a:r>
          </a:p>
          <a:p>
            <a:r>
              <a:rPr lang="en-US" dirty="0" smtClean="0"/>
              <a:t>Most surfers use a short board with a rounded tip</a:t>
            </a:r>
          </a:p>
          <a:p>
            <a:r>
              <a:rPr lang="en-US" dirty="0" smtClean="0"/>
              <a:t>Some of the best big wave surfers come to Jaws to experience the giant waves</a:t>
            </a:r>
          </a:p>
          <a:p>
            <a:r>
              <a:rPr lang="en-US" dirty="0"/>
              <a:t>Documentaries such as Stacey Peralta's Riding Giants and Dana Brown's Step Into </a:t>
            </a:r>
            <a:r>
              <a:rPr lang="en-US" dirty="0" smtClean="0"/>
              <a:t>Liquid were shot here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4219" y="3581157"/>
            <a:ext cx="2188209" cy="3276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4559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Video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</a:t>
            </a:r>
            <a:r>
              <a:rPr lang="en-US" dirty="0">
                <a:hlinkClick r:id="rId2"/>
              </a:rPr>
              <a:t>://www.youtube.com/watch?v=</a:t>
            </a:r>
            <a:r>
              <a:rPr lang="en-US" dirty="0" smtClean="0">
                <a:hlinkClick r:id="rId2"/>
              </a:rPr>
              <a:t>U66qW7kBVnM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</a:t>
            </a:r>
            <a:r>
              <a:rPr lang="en-US" dirty="0">
                <a:hlinkClick r:id="rId3"/>
              </a:rPr>
              <a:t>://www.youtube.com/watch?v=</a:t>
            </a:r>
            <a:r>
              <a:rPr lang="en-US" dirty="0" smtClean="0">
                <a:hlinkClick r:id="rId3"/>
              </a:rPr>
              <a:t>xWO_Jxxjtok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http</a:t>
            </a:r>
            <a:r>
              <a:rPr lang="en-US" dirty="0">
                <a:hlinkClick r:id="rId4"/>
              </a:rPr>
              <a:t>://www.youtube.com/watch?v=</a:t>
            </a:r>
            <a:r>
              <a:rPr lang="en-US" dirty="0" smtClean="0">
                <a:hlinkClick r:id="rId4"/>
              </a:rPr>
              <a:t>C35nfeDOFic</a:t>
            </a:r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5751826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Animal Life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275" y="1600201"/>
            <a:ext cx="5123392" cy="5001682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Some land animals include deer</a:t>
            </a:r>
            <a:r>
              <a:rPr lang="en-US" dirty="0"/>
              <a:t>, sheep, pigs (boar), donkeys, and </a:t>
            </a:r>
            <a:r>
              <a:rPr lang="en-US" dirty="0" smtClean="0"/>
              <a:t>goats.</a:t>
            </a:r>
          </a:p>
          <a:p>
            <a:r>
              <a:rPr lang="en-US" dirty="0" smtClean="0"/>
              <a:t>Sea animals include jellyfish, squid, dolphins and sharks</a:t>
            </a:r>
          </a:p>
          <a:p>
            <a:r>
              <a:rPr lang="en-US" dirty="0" smtClean="0"/>
              <a:t>Hawaiian waters are home to some of the deadliest sharks in the world</a:t>
            </a:r>
          </a:p>
          <a:p>
            <a:r>
              <a:rPr lang="en-US" dirty="0" smtClean="0"/>
              <a:t>They include whale sharks, tiger sharks, bull sharks, and the most famous Great White shark</a:t>
            </a:r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2667" y="3016249"/>
            <a:ext cx="3492500" cy="22987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645207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eeze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Breeze">
      <a:maj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inorFont>
    </a:fontScheme>
    <a:fmtScheme name="Breeze">
      <a:fillStyleLst>
        <a:solidFill>
          <a:schemeClr val="phClr"/>
        </a:solidFill>
        <a:gradFill rotWithShape="1">
          <a:gsLst>
            <a:gs pos="31000">
              <a:schemeClr val="phClr">
                <a:tint val="100000"/>
                <a:shade val="100000"/>
                <a:satMod val="12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100000"/>
                <a:satMod val="120000"/>
              </a:schemeClr>
            </a:gs>
            <a:gs pos="69000">
              <a:schemeClr val="phClr">
                <a:tint val="80000"/>
                <a:shade val="100000"/>
                <a:satMod val="150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dbl" algn="ctr">
          <a:solidFill>
            <a:schemeClr val="phClr"/>
          </a:solidFill>
          <a:prstDash val="solid"/>
        </a:ln>
        <a:ln w="3175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sx="101000" sy="101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127000" dist="25400" dir="13500000">
              <a:srgbClr val="C0C0C0">
                <a:alpha val="75000"/>
              </a:srgbClr>
            </a:innerShdw>
            <a:outerShdw blurRad="88900" dist="25400" dir="5400000" sx="102000" sy="102000" algn="ctr" rotWithShape="0">
              <a:srgbClr val="C0C0C0">
                <a:alpha val="40000"/>
              </a:srgbClr>
            </a:outerShdw>
          </a:effectLst>
          <a:scene3d>
            <a:camera prst="perspectiveLeft" fov="300000"/>
            <a:lightRig rig="soft" dir="l">
              <a:rot lat="0" lon="0" rev="4200000"/>
            </a:lightRig>
          </a:scene3d>
          <a:sp3d extrusionH="38100" prstMaterial="powder">
            <a:bevelT w="50800" h="88900" prst="convex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0000"/>
                <a:satMod val="400000"/>
              </a:schemeClr>
              <a:schemeClr val="phClr">
                <a:tint val="10000"/>
                <a:satMod val="2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Breeze.thmx</Template>
  <TotalTime>1102</TotalTime>
  <Words>592</Words>
  <Application>Microsoft Macintosh PowerPoint</Application>
  <PresentationFormat>On-screen Show (4:3)</PresentationFormat>
  <Paragraphs>65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Breeze</vt:lpstr>
      <vt:lpstr>Jaws</vt:lpstr>
      <vt:lpstr>Jaws Beach</vt:lpstr>
      <vt:lpstr>PowerPoint Presentation</vt:lpstr>
      <vt:lpstr>Conditions</vt:lpstr>
      <vt:lpstr>PowerPoint Presentation</vt:lpstr>
      <vt:lpstr>Weather</vt:lpstr>
      <vt:lpstr>Surfing</vt:lpstr>
      <vt:lpstr>Video</vt:lpstr>
      <vt:lpstr>Animal Life</vt:lpstr>
      <vt:lpstr>Languages</vt:lpstr>
      <vt:lpstr>Localism</vt:lpstr>
      <vt:lpstr>Hawaiian People</vt:lpstr>
      <vt:lpstr>Travel Costs</vt:lpstr>
      <vt:lpstr>Source Page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Jaws</dc:title>
  <dc:creator>Eric Kelly</dc:creator>
  <cp:lastModifiedBy>Eric Kelly</cp:lastModifiedBy>
  <cp:revision>32</cp:revision>
  <dcterms:created xsi:type="dcterms:W3CDTF">2011-11-01T04:18:21Z</dcterms:created>
  <dcterms:modified xsi:type="dcterms:W3CDTF">2011-11-01T23:39:45Z</dcterms:modified>
</cp:coreProperties>
</file>